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55"/>
    <p:restoredTop sz="94719"/>
  </p:normalViewPr>
  <p:slideViewPr>
    <p:cSldViewPr snapToGrid="0">
      <p:cViewPr>
        <p:scale>
          <a:sx n="84" d="100"/>
          <a:sy n="84" d="100"/>
        </p:scale>
        <p:origin x="1856"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2333166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5E44DF-C711-6D42-9D8C-69B8A4561D57}" type="datetimeFigureOut">
              <a:rPr lang="en-US" smtClean="0"/>
              <a:t>4/27/23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2555834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117819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79477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411392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1623876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7547521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787576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557160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484504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479771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5E44DF-C711-6D42-9D8C-69B8A4561D57}" type="datetimeFigureOut">
              <a:rPr lang="en-US" smtClean="0"/>
              <a:t>4/27/23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458044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5E44DF-C711-6D42-9D8C-69B8A4561D57}" type="datetimeFigureOut">
              <a:rPr lang="en-US" smtClean="0"/>
              <a:t>4/27/23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3632282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2266176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133171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D5E44DF-C711-6D42-9D8C-69B8A4561D57}" type="datetimeFigureOut">
              <a:rPr lang="en-US" smtClean="0"/>
              <a:t>4/27/23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1205769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5E44DF-C711-6D42-9D8C-69B8A4561D57}" type="datetimeFigureOut">
              <a:rPr lang="en-US" smtClean="0"/>
              <a:t>4/27/23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E48F4F-3B2D-B840-907F-579920068BEC}" type="slidenum">
              <a:rPr lang="en-US" smtClean="0"/>
              <a:t>‹#›</a:t>
            </a:fld>
            <a:endParaRPr lang="en-US"/>
          </a:p>
        </p:txBody>
      </p:sp>
    </p:spTree>
    <p:extLst>
      <p:ext uri="{BB962C8B-B14F-4D97-AF65-F5344CB8AC3E}">
        <p14:creationId xmlns:p14="http://schemas.microsoft.com/office/powerpoint/2010/main" val="3064576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D5E44DF-C711-6D42-9D8C-69B8A4561D57}" type="datetimeFigureOut">
              <a:rPr lang="en-US" smtClean="0"/>
              <a:t>4/27/23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DE48F4F-3B2D-B840-907F-579920068BEC}" type="slidenum">
              <a:rPr lang="en-US" smtClean="0"/>
              <a:t>‹#›</a:t>
            </a:fld>
            <a:endParaRPr lang="en-US"/>
          </a:p>
        </p:txBody>
      </p:sp>
    </p:spTree>
    <p:extLst>
      <p:ext uri="{BB962C8B-B14F-4D97-AF65-F5344CB8AC3E}">
        <p14:creationId xmlns:p14="http://schemas.microsoft.com/office/powerpoint/2010/main" val="5356602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39746-77E7-5400-5939-148F8B1DB58B}"/>
              </a:ext>
            </a:extLst>
          </p:cNvPr>
          <p:cNvSpPr>
            <a:spLocks noGrp="1"/>
          </p:cNvSpPr>
          <p:nvPr>
            <p:ph type="ctrTitle"/>
          </p:nvPr>
        </p:nvSpPr>
        <p:spPr/>
        <p:txBody>
          <a:bodyPr/>
          <a:lstStyle/>
          <a:p>
            <a:r>
              <a:rPr lang="en-US" dirty="0"/>
              <a:t>Hungry Snake Game</a:t>
            </a:r>
          </a:p>
        </p:txBody>
      </p:sp>
      <p:sp>
        <p:nvSpPr>
          <p:cNvPr id="3" name="Subtitle 2">
            <a:extLst>
              <a:ext uri="{FF2B5EF4-FFF2-40B4-BE49-F238E27FC236}">
                <a16:creationId xmlns:a16="http://schemas.microsoft.com/office/drawing/2014/main" id="{62C52992-6449-A968-3550-657099C8DD2A}"/>
              </a:ext>
            </a:extLst>
          </p:cNvPr>
          <p:cNvSpPr>
            <a:spLocks noGrp="1"/>
          </p:cNvSpPr>
          <p:nvPr>
            <p:ph type="subTitle" idx="1"/>
          </p:nvPr>
        </p:nvSpPr>
        <p:spPr/>
        <p:txBody>
          <a:bodyPr/>
          <a:lstStyle/>
          <a:p>
            <a:r>
              <a:rPr lang="en-US" dirty="0"/>
              <a:t>By: Kenneth </a:t>
            </a:r>
            <a:r>
              <a:rPr lang="en-US" dirty="0" err="1"/>
              <a:t>grassel</a:t>
            </a:r>
            <a:endParaRPr lang="en-US" dirty="0"/>
          </a:p>
          <a:p>
            <a:r>
              <a:rPr lang="en-US" dirty="0"/>
              <a:t>https://</a:t>
            </a:r>
            <a:r>
              <a:rPr lang="en-US" dirty="0" err="1"/>
              <a:t>github.com</a:t>
            </a:r>
            <a:r>
              <a:rPr lang="en-US" dirty="0"/>
              <a:t>/</a:t>
            </a:r>
            <a:r>
              <a:rPr lang="en-US" dirty="0" err="1"/>
              <a:t>ksu</a:t>
            </a:r>
            <a:r>
              <a:rPr lang="en-US" dirty="0"/>
              <a:t>-is/</a:t>
            </a:r>
            <a:r>
              <a:rPr lang="en-US" dirty="0" err="1"/>
              <a:t>SnakeGameProject</a:t>
            </a:r>
            <a:endParaRPr lang="en-US" dirty="0"/>
          </a:p>
        </p:txBody>
      </p:sp>
    </p:spTree>
    <p:extLst>
      <p:ext uri="{BB962C8B-B14F-4D97-AF65-F5344CB8AC3E}">
        <p14:creationId xmlns:p14="http://schemas.microsoft.com/office/powerpoint/2010/main" val="1661886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DE322-4AFC-4276-8D8B-C1C4ACED56A6}"/>
              </a:ext>
            </a:extLst>
          </p:cNvPr>
          <p:cNvSpPr>
            <a:spLocks noGrp="1"/>
          </p:cNvSpPr>
          <p:nvPr>
            <p:ph type="title"/>
          </p:nvPr>
        </p:nvSpPr>
        <p:spPr/>
        <p:txBody>
          <a:bodyPr/>
          <a:lstStyle/>
          <a:p>
            <a:r>
              <a:rPr lang="en-US" dirty="0"/>
              <a:t>Tag Line introduction  </a:t>
            </a:r>
          </a:p>
        </p:txBody>
      </p:sp>
      <p:sp>
        <p:nvSpPr>
          <p:cNvPr id="3" name="Content Placeholder 2">
            <a:extLst>
              <a:ext uri="{FF2B5EF4-FFF2-40B4-BE49-F238E27FC236}">
                <a16:creationId xmlns:a16="http://schemas.microsoft.com/office/drawing/2014/main" id="{C179E18F-CFE8-1980-70B9-D79D19EE798E}"/>
              </a:ext>
            </a:extLst>
          </p:cNvPr>
          <p:cNvSpPr>
            <a:spLocks noGrp="1"/>
          </p:cNvSpPr>
          <p:nvPr>
            <p:ph idx="1"/>
          </p:nvPr>
        </p:nvSpPr>
        <p:spPr/>
        <p:txBody>
          <a:bodyPr>
            <a:normAutofit/>
          </a:bodyPr>
          <a:lstStyle/>
          <a:p>
            <a:r>
              <a:rPr lang="en-US" sz="2400" dirty="0"/>
              <a:t>My project is a simple game of snake. The point of the game is to grow your snake by eating red apples that randomly spawn throughout the screen. The game is run through the pygame extension in python.  Most of the game structure is imported from another build. I changed the appearance of the game to the best of my ability and added some colors. I also Added a loading title screen and a gave over screen as well as adding a replay function. </a:t>
            </a:r>
          </a:p>
        </p:txBody>
      </p:sp>
    </p:spTree>
    <p:extLst>
      <p:ext uri="{BB962C8B-B14F-4D97-AF65-F5344CB8AC3E}">
        <p14:creationId xmlns:p14="http://schemas.microsoft.com/office/powerpoint/2010/main" val="1113259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073E7-244B-403A-557E-3B244658E863}"/>
              </a:ext>
            </a:extLst>
          </p:cNvPr>
          <p:cNvSpPr>
            <a:spLocks noGrp="1"/>
          </p:cNvSpPr>
          <p:nvPr>
            <p:ph type="title"/>
          </p:nvPr>
        </p:nvSpPr>
        <p:spPr/>
        <p:txBody>
          <a:bodyPr/>
          <a:lstStyle/>
          <a:p>
            <a:r>
              <a:rPr lang="en-US" dirty="0"/>
              <a:t>Screenshots</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D9FD3FE8-8961-F039-8FF4-BFC4B65D90C2}"/>
              </a:ext>
            </a:extLst>
          </p:cNvPr>
          <p:cNvPicPr>
            <a:picLocks noGrp="1" noChangeAspect="1"/>
          </p:cNvPicPr>
          <p:nvPr>
            <p:ph idx="1"/>
          </p:nvPr>
        </p:nvPicPr>
        <p:blipFill>
          <a:blip r:embed="rId2"/>
          <a:stretch>
            <a:fillRect/>
          </a:stretch>
        </p:blipFill>
        <p:spPr>
          <a:xfrm>
            <a:off x="236906" y="2339280"/>
            <a:ext cx="3098412" cy="3308533"/>
          </a:xfrm>
        </p:spPr>
      </p:pic>
      <p:pic>
        <p:nvPicPr>
          <p:cNvPr id="7" name="Picture 6" descr="Graphical user interface, text&#10;&#10;Description automatically generated">
            <a:extLst>
              <a:ext uri="{FF2B5EF4-FFF2-40B4-BE49-F238E27FC236}">
                <a16:creationId xmlns:a16="http://schemas.microsoft.com/office/drawing/2014/main" id="{D9E06410-0B42-056A-1608-A1385E37DEF8}"/>
              </a:ext>
            </a:extLst>
          </p:cNvPr>
          <p:cNvPicPr>
            <a:picLocks noChangeAspect="1"/>
          </p:cNvPicPr>
          <p:nvPr/>
        </p:nvPicPr>
        <p:blipFill>
          <a:blip r:embed="rId3"/>
          <a:stretch>
            <a:fillRect/>
          </a:stretch>
        </p:blipFill>
        <p:spPr>
          <a:xfrm>
            <a:off x="3941691" y="2339280"/>
            <a:ext cx="3598509" cy="3308533"/>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F4043134-145D-91F2-FA64-D4786C95B96F}"/>
              </a:ext>
            </a:extLst>
          </p:cNvPr>
          <p:cNvPicPr>
            <a:picLocks noChangeAspect="1"/>
          </p:cNvPicPr>
          <p:nvPr/>
        </p:nvPicPr>
        <p:blipFill>
          <a:blip r:embed="rId4"/>
          <a:stretch>
            <a:fillRect/>
          </a:stretch>
        </p:blipFill>
        <p:spPr>
          <a:xfrm>
            <a:off x="8146574" y="2339282"/>
            <a:ext cx="3808520" cy="3308532"/>
          </a:xfrm>
          <a:prstGeom prst="rect">
            <a:avLst/>
          </a:prstGeom>
        </p:spPr>
      </p:pic>
    </p:spTree>
    <p:extLst>
      <p:ext uri="{BB962C8B-B14F-4D97-AF65-F5344CB8AC3E}">
        <p14:creationId xmlns:p14="http://schemas.microsoft.com/office/powerpoint/2010/main" val="25985009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{302804B9-6099-494F-8519-3702AFF0E249}tf10001062</Template>
  <TotalTime>39</TotalTime>
  <Words>110</Words>
  <Application>Microsoft Macintosh PowerPoint</Application>
  <PresentationFormat>Widescreen</PresentationFormat>
  <Paragraphs>6</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Century Gothic</vt:lpstr>
      <vt:lpstr>Wingdings 3</vt:lpstr>
      <vt:lpstr>Ion</vt:lpstr>
      <vt:lpstr>Hungry Snake Game</vt:lpstr>
      <vt:lpstr>Tag Line introduction  </vt:lpstr>
      <vt:lpstr>Screenshots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Hungry Snake Game</dc:title>
  <dc:creator>Kenneth Grassel</dc:creator>
  <cp:lastModifiedBy>Kenneth Grassel</cp:lastModifiedBy>
  <cp:revision>1</cp:revision>
  <dcterms:created xsi:type="dcterms:W3CDTF">2023-04-28T00:59:41Z</dcterms:created>
  <dcterms:modified xsi:type="dcterms:W3CDTF">2023-04-28T01:38:51Z</dcterms:modified>
</cp:coreProperties>
</file>

<file path=docProps/thumbnail.jpeg>
</file>